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9/30/13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bs.org/opb/historydetectives/educators/lessonplan/face-jug/" TargetMode="External"/><Relationship Id="rId3" Type="http://schemas.openxmlformats.org/officeDocument/2006/relationships/hyperlink" Target="http://ncpottery.mintmuseum.org/_files/pages/Wheel-less-Face-Jugs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Expressive Face </a:t>
            </a:r>
            <a:r>
              <a:rPr lang="en-US" dirty="0" err="1" smtClean="0"/>
              <a:t>Vessell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821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http://www.pbs.org/opb/historydetectives/educators/lessonplan/face-jug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nl-NL" dirty="0">
                <a:hlinkClick r:id="rId3"/>
              </a:rPr>
              <a:t>http://ncpottery.mintmuseum.org/_files/pages/Wheel-less-Face-</a:t>
            </a:r>
            <a:r>
              <a:rPr lang="nl-NL" dirty="0" smtClean="0">
                <a:hlinkClick r:id="rId3"/>
              </a:rPr>
              <a:t>Jugs.pdf</a:t>
            </a:r>
            <a:endParaRPr lang="nl-NL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817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90238"/>
            <a:ext cx="2438400" cy="4597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863" y="1240091"/>
            <a:ext cx="3820324" cy="42778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20121" y="5830425"/>
            <a:ext cx="1687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Martin Brothers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50029" y="5150376"/>
            <a:ext cx="172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Mitchell Grafton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486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948" y="877003"/>
            <a:ext cx="3289300" cy="2463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079" y="877003"/>
            <a:ext cx="3323826" cy="47596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00153" y="6260456"/>
            <a:ext cx="117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Doug Brim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3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43" y="557601"/>
            <a:ext cx="2692400" cy="3009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0034" y="3800277"/>
            <a:ext cx="1149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Ann Baker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828" y="536904"/>
            <a:ext cx="3365168" cy="51278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0133" y="6020439"/>
            <a:ext cx="167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Mitchel Grafton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209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58" y="390029"/>
            <a:ext cx="3123204" cy="44403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19" y="5090371"/>
            <a:ext cx="3465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http://</a:t>
            </a:r>
            <a:r>
              <a:rPr lang="pl-PL" dirty="0" err="1"/>
              <a:t>www.wildmud.com</a:t>
            </a:r>
            <a:r>
              <a:rPr lang="pl-PL" dirty="0"/>
              <a:t>/28.html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235" y="1150083"/>
            <a:ext cx="3186788" cy="37937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40141" y="5310387"/>
            <a:ext cx="16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Melvin Crocker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83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239</TotalTime>
  <Words>61</Words>
  <Application>Microsoft Macintosh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 Black </vt:lpstr>
      <vt:lpstr>Expressive Face Vessell</vt:lpstr>
      <vt:lpstr>PBS Link</vt:lpstr>
      <vt:lpstr>PowerPoint Presentation</vt:lpstr>
      <vt:lpstr>PowerPoint Presentation</vt:lpstr>
      <vt:lpstr>PowerPoint Presentation</vt:lpstr>
      <vt:lpstr>PowerPoint Presentation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Expressive Face Vessell</dc:title>
  <dc:creator>Feola, Amanda</dc:creator>
  <cp:lastModifiedBy>Amanda Feola-Dudzinski</cp:lastModifiedBy>
  <cp:revision>7</cp:revision>
  <dcterms:created xsi:type="dcterms:W3CDTF">2013-02-27T17:08:21Z</dcterms:created>
  <dcterms:modified xsi:type="dcterms:W3CDTF">2013-09-30T11:46:38Z</dcterms:modified>
</cp:coreProperties>
</file>